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6" r:id="rId10"/>
    <p:sldId id="267" r:id="rId11"/>
    <p:sldId id="270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653F45-1D5A-4095-8E1C-1811A26AE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Σταγονα</a:t>
            </a:r>
            <a:r>
              <a:rPr lang="el-GR" b="1" dirty="0"/>
              <a:t> </a:t>
            </a:r>
            <a:r>
              <a:rPr lang="el-GR" b="1" dirty="0" err="1"/>
              <a:t>χαρας</a:t>
            </a:r>
            <a:r>
              <a:rPr lang="el-GR" b="1" dirty="0"/>
              <a:t>: Η </a:t>
            </a:r>
            <a:r>
              <a:rPr lang="el-GR" b="1" dirty="0" err="1"/>
              <a:t>αξια</a:t>
            </a:r>
            <a:r>
              <a:rPr lang="el-GR" b="1" dirty="0"/>
              <a:t> του </a:t>
            </a:r>
            <a:r>
              <a:rPr lang="el-GR" b="1" dirty="0" err="1"/>
              <a:t>νερου</a:t>
            </a:r>
            <a:r>
              <a:rPr lang="el-GR" b="1" dirty="0"/>
              <a:t> για την </a:t>
            </a:r>
            <a:r>
              <a:rPr lang="el-GR" b="1" dirty="0" err="1"/>
              <a:t>ευημερια</a:t>
            </a:r>
            <a:r>
              <a:rPr lang="el-GR" b="1" dirty="0"/>
              <a:t> και την </a:t>
            </a:r>
            <a:r>
              <a:rPr lang="el-GR" b="1" dirty="0" err="1"/>
              <a:t>ευτυχια</a:t>
            </a:r>
            <a:r>
              <a:rPr lang="el-GR" b="1" dirty="0"/>
              <a:t> μας</a:t>
            </a:r>
            <a:br>
              <a:rPr lang="el-GR" dirty="0"/>
            </a:b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BF8426D-6259-495A-8EAE-F0A66304D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Απο</a:t>
            </a:r>
            <a:r>
              <a:rPr lang="el-GR" dirty="0">
                <a:solidFill>
                  <a:schemeClr val="tx1"/>
                </a:solidFill>
              </a:rPr>
              <a:t> τους </a:t>
            </a:r>
            <a:r>
              <a:rPr lang="el-GR" dirty="0" err="1">
                <a:solidFill>
                  <a:schemeClr val="tx1"/>
                </a:solidFill>
              </a:rPr>
              <a:t>μαθητεσ</a:t>
            </a:r>
            <a:r>
              <a:rPr lang="el-GR" dirty="0">
                <a:solidFill>
                  <a:schemeClr val="tx1"/>
                </a:solidFill>
              </a:rPr>
              <a:t> της α΄ και β΄ </a:t>
            </a:r>
            <a:r>
              <a:rPr lang="el-GR" dirty="0" err="1">
                <a:solidFill>
                  <a:schemeClr val="tx1"/>
                </a:solidFill>
              </a:rPr>
              <a:t>ταξης</a:t>
            </a:r>
            <a:r>
              <a:rPr lang="el-GR" dirty="0">
                <a:solidFill>
                  <a:schemeClr val="tx1"/>
                </a:solidFill>
              </a:rPr>
              <a:t> του 48</a:t>
            </a:r>
            <a:r>
              <a:rPr lang="el-GR" baseline="30000" dirty="0">
                <a:solidFill>
                  <a:schemeClr val="tx1"/>
                </a:solidFill>
              </a:rPr>
              <a:t>ου</a:t>
            </a:r>
            <a:r>
              <a:rPr lang="el-GR" dirty="0">
                <a:solidFill>
                  <a:schemeClr val="tx1"/>
                </a:solidFill>
              </a:rPr>
              <a:t> Δ.Σ. </a:t>
            </a:r>
            <a:r>
              <a:rPr lang="el-GR" dirty="0" err="1">
                <a:solidFill>
                  <a:schemeClr val="tx1"/>
                </a:solidFill>
              </a:rPr>
              <a:t>πατρων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9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CAEAFA-F890-47B1-9EDE-21012E65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" y="753034"/>
            <a:ext cx="5602941" cy="612737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0EC238-4374-428F-B90A-538511FC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094" y="730622"/>
            <a:ext cx="5602940" cy="61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B68462-8A6E-405F-A114-60DDA53B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2" y="0"/>
            <a:ext cx="93412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67EDD-329A-4B89-A825-20C1C1E4C31C}"/>
              </a:ext>
            </a:extLst>
          </p:cNvPr>
          <p:cNvSpPr txBox="1"/>
          <p:nvPr/>
        </p:nvSpPr>
        <p:spPr>
          <a:xfrm>
            <a:off x="161365" y="654424"/>
            <a:ext cx="2043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ΝΕΡΟ ΔΕ ΣΠΑΤΑΛΩ!!!</a:t>
            </a:r>
          </a:p>
          <a:p>
            <a:r>
              <a:rPr lang="el-GR" sz="2400" dirty="0"/>
              <a:t>ΑΦΙΣΑ ΑΠΌ ΤΟ Δ1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86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9C346F-BB8D-405C-8A23-A03B289F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70" y="0"/>
            <a:ext cx="102735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C604B-B6F5-421F-8003-42BB005CF113}"/>
              </a:ext>
            </a:extLst>
          </p:cNvPr>
          <p:cNvSpPr txBox="1"/>
          <p:nvPr/>
        </p:nvSpPr>
        <p:spPr>
          <a:xfrm>
            <a:off x="0" y="1228165"/>
            <a:ext cx="1810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ΦΡΟΝΤΙΖΩ ΤΟ ΝΕΡΟ, ΝΑ ΜΕΙΝΕΙ ΚΑΘΑΡΟ!!</a:t>
            </a:r>
          </a:p>
          <a:p>
            <a:r>
              <a:rPr lang="el-GR" dirty="0"/>
              <a:t>ΑΦΙΣΑ ΑΠΌ ΤΟ Ε1</a:t>
            </a:r>
          </a:p>
        </p:txBody>
      </p:sp>
    </p:spTree>
    <p:extLst>
      <p:ext uri="{BB962C8B-B14F-4D97-AF65-F5344CB8AC3E}">
        <p14:creationId xmlns:p14="http://schemas.microsoft.com/office/powerpoint/2010/main" val="89150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B1756A7-2F15-4074-AD08-F909301769F4}"/>
              </a:ext>
            </a:extLst>
          </p:cNvPr>
          <p:cNvSpPr/>
          <p:nvPr/>
        </p:nvSpPr>
        <p:spPr>
          <a:xfrm>
            <a:off x="231775" y="2967335"/>
            <a:ext cx="11728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ΕΥΧΑΡΙΣΤΟΥΜΕ ΓΙΑ ΤΗΝ ΠΡΟΣΟΧΗ ΣΑΣ!!</a:t>
            </a:r>
          </a:p>
          <a:p>
            <a:pPr algn="ctr"/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97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BC0520-4DCA-4373-8CE1-557E4E69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Νερ</a:t>
            </a:r>
            <a:r>
              <a:rPr lang="en-US" b="1" dirty="0"/>
              <a:t>o</a:t>
            </a:r>
            <a:r>
              <a:rPr lang="el-GR" b="1" dirty="0"/>
              <a:t>: Το </a:t>
            </a:r>
            <a:r>
              <a:rPr lang="el-GR" b="1" dirty="0" err="1"/>
              <a:t>μαγικ</a:t>
            </a:r>
            <a:r>
              <a:rPr lang="en-US" b="1" dirty="0"/>
              <a:t>o</a:t>
            </a:r>
            <a:r>
              <a:rPr lang="el-GR" b="1" dirty="0"/>
              <a:t> </a:t>
            </a:r>
            <a:r>
              <a:rPr lang="el-GR" b="1" dirty="0" err="1"/>
              <a:t>υγρ</a:t>
            </a:r>
            <a:r>
              <a:rPr lang="en-US" b="1" dirty="0"/>
              <a:t>o</a:t>
            </a:r>
            <a:r>
              <a:rPr lang="el-GR" b="1" dirty="0"/>
              <a:t>!</a:t>
            </a:r>
            <a:br>
              <a:rPr lang="el-GR" dirty="0"/>
            </a:b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3688F60-B575-46EF-A381-E6E40CFBDD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330" y="2357719"/>
            <a:ext cx="6535270" cy="35141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4BF8E-DDD3-44B2-9EBB-5B81932D3D8F}"/>
              </a:ext>
            </a:extLst>
          </p:cNvPr>
          <p:cNvSpPr txBox="1"/>
          <p:nvPr/>
        </p:nvSpPr>
        <p:spPr>
          <a:xfrm>
            <a:off x="6768353" y="2805953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/>
              <a:t>Καλησπέρα σας! Σήμερα θα μιλήσουμε για ένα πολύτιμο υγρό, το νερό!!!!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003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0E04A8-7493-42B1-B9FC-22437ABF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Που </a:t>
            </a:r>
            <a:r>
              <a:rPr lang="el-GR" b="1" dirty="0" err="1"/>
              <a:t>βρισκουμε</a:t>
            </a:r>
            <a:r>
              <a:rPr lang="el-GR" b="1" dirty="0"/>
              <a:t> </a:t>
            </a:r>
            <a:r>
              <a:rPr lang="el-GR" b="1" dirty="0" err="1"/>
              <a:t>νερο</a:t>
            </a:r>
            <a:r>
              <a:rPr lang="el-GR" b="1" dirty="0"/>
              <a:t>;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D2EE947-D50F-4CC3-B01C-E2CB1529CF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3434" y="2214694"/>
            <a:ext cx="5369859" cy="34242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06A0CB-0CF2-4D39-B30E-B29BD854E195}"/>
              </a:ext>
            </a:extLst>
          </p:cNvPr>
          <p:cNvSpPr txBox="1"/>
          <p:nvPr/>
        </p:nvSpPr>
        <p:spPr>
          <a:xfrm>
            <a:off x="5576048" y="2528047"/>
            <a:ext cx="3585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/>
              <a:t>     Πηγές νερού:</a:t>
            </a:r>
            <a:endParaRPr lang="el-GR" sz="2400" dirty="0"/>
          </a:p>
          <a:p>
            <a:pPr lvl="1"/>
            <a:r>
              <a:rPr lang="el-GR" sz="2400" dirty="0"/>
              <a:t>     Πηγές</a:t>
            </a:r>
          </a:p>
          <a:p>
            <a:pPr lvl="1"/>
            <a:r>
              <a:rPr lang="el-GR" sz="2400" dirty="0"/>
              <a:t>     Ποτάμια</a:t>
            </a:r>
          </a:p>
          <a:p>
            <a:pPr lvl="1"/>
            <a:r>
              <a:rPr lang="el-GR" sz="2400" dirty="0"/>
              <a:t>     Λίμνες</a:t>
            </a:r>
          </a:p>
          <a:p>
            <a:pPr lvl="1"/>
            <a:r>
              <a:rPr lang="el-GR" sz="2400" dirty="0"/>
              <a:t>     Θάλασσες</a:t>
            </a:r>
          </a:p>
          <a:p>
            <a:pPr lvl="1"/>
            <a:r>
              <a:rPr lang="el-GR" sz="2400" b="1" dirty="0"/>
              <a:t>Το περισσότερο νερό στη Γη βρίσκεται στη θάλασσα</a:t>
            </a:r>
            <a:r>
              <a:rPr lang="el-GR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108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DDC0B1-DF29-450D-9D81-80223079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γιατι</a:t>
            </a:r>
            <a:r>
              <a:rPr lang="el-GR" b="1" dirty="0"/>
              <a:t> </a:t>
            </a:r>
            <a:r>
              <a:rPr lang="el-GR" b="1" dirty="0" err="1"/>
              <a:t>ειναι</a:t>
            </a:r>
            <a:r>
              <a:rPr lang="el-GR" b="1" dirty="0"/>
              <a:t> </a:t>
            </a:r>
            <a:r>
              <a:rPr lang="el-GR" b="1" dirty="0" err="1"/>
              <a:t>σημαντικο</a:t>
            </a:r>
            <a:r>
              <a:rPr lang="el-GR" b="1" dirty="0"/>
              <a:t> το </a:t>
            </a:r>
            <a:r>
              <a:rPr lang="el-GR" b="1" dirty="0" err="1"/>
              <a:t>νερο</a:t>
            </a:r>
            <a:r>
              <a:rPr lang="el-GR" b="1" dirty="0"/>
              <a:t>;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62C6A95-5CD7-4FFF-A83A-62A90B37BF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293" y="2312893"/>
            <a:ext cx="4258235" cy="32631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7F646-D947-4C82-8DF7-93F7D29B0BBA}"/>
              </a:ext>
            </a:extLst>
          </p:cNvPr>
          <p:cNvSpPr txBox="1"/>
          <p:nvPr/>
        </p:nvSpPr>
        <p:spPr>
          <a:xfrm>
            <a:off x="4437529" y="2675964"/>
            <a:ext cx="55760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Χρήσεις νερού:</a:t>
            </a:r>
            <a:endParaRPr lang="el-G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/>
              <a:t>Πίνουμε νερό για να μένουμε υγιείς.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/>
              <a:t>Χρησιμοποιούμε νερό για να πλένουμε το σώμα μας, τα ρούχα μας και τα πιάτα μας.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/>
              <a:t>Το νερό είναι απαραίτητο για τα φυτά και τα ζώα.</a:t>
            </a:r>
          </a:p>
        </p:txBody>
      </p:sp>
    </p:spTree>
    <p:extLst>
      <p:ext uri="{BB962C8B-B14F-4D97-AF65-F5344CB8AC3E}">
        <p14:creationId xmlns:p14="http://schemas.microsoft.com/office/powerpoint/2010/main" val="274744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22080F-0303-4DF7-9C20-68C4C0AC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</a:t>
            </a:r>
            <a:r>
              <a:rPr lang="el-GR" b="1" dirty="0" err="1"/>
              <a:t>ΡΥπανση</a:t>
            </a:r>
            <a:r>
              <a:rPr lang="el-GR" b="1" dirty="0"/>
              <a:t> του </a:t>
            </a:r>
            <a:r>
              <a:rPr lang="el-GR" b="1" dirty="0" err="1"/>
              <a:t>ΝεροΥ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FB8AB97-A51B-4F29-8874-787C434CED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048" y="2179470"/>
            <a:ext cx="5369858" cy="39703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B74F4-C096-4F6A-AFD6-D2D8D2F49887}"/>
              </a:ext>
            </a:extLst>
          </p:cNvPr>
          <p:cNvSpPr txBox="1"/>
          <p:nvPr/>
        </p:nvSpPr>
        <p:spPr>
          <a:xfrm>
            <a:off x="6096000" y="2043953"/>
            <a:ext cx="4921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Το νερό μπορεί να ρυπανθεί από: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dirty="0"/>
              <a:t>Χημικά από εργοστάσια.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dirty="0"/>
              <a:t>Απορρίμματα που πετάμε στα ποτάμια και τις θάλασσες.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dirty="0"/>
              <a:t>Λιπάσματα και φυτοφάρμακα από τις καλλιέργειες.</a:t>
            </a:r>
          </a:p>
        </p:txBody>
      </p:sp>
    </p:spTree>
    <p:extLst>
      <p:ext uri="{BB962C8B-B14F-4D97-AF65-F5344CB8AC3E}">
        <p14:creationId xmlns:p14="http://schemas.microsoft.com/office/powerpoint/2010/main" val="274526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284E1A-54AB-462F-9F12-40C6E3E3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</a:t>
            </a:r>
            <a:r>
              <a:rPr lang="el-GR" b="1" dirty="0" err="1"/>
              <a:t>μπορουμε</a:t>
            </a:r>
            <a:r>
              <a:rPr lang="el-GR" b="1" dirty="0"/>
              <a:t> να </a:t>
            </a:r>
            <a:r>
              <a:rPr lang="el-GR" b="1" dirty="0" err="1"/>
              <a:t>κανουμε</a:t>
            </a:r>
            <a:r>
              <a:rPr lang="el-GR" b="1" dirty="0"/>
              <a:t> για να </a:t>
            </a:r>
            <a:r>
              <a:rPr lang="el-GR" b="1" dirty="0" err="1"/>
              <a:t>προστατευσουμε</a:t>
            </a:r>
            <a:r>
              <a:rPr lang="el-GR" b="1" dirty="0"/>
              <a:t> το </a:t>
            </a:r>
            <a:r>
              <a:rPr lang="el-GR" b="1" dirty="0" err="1"/>
              <a:t>νερο</a:t>
            </a:r>
            <a:r>
              <a:rPr lang="el-GR" b="1" dirty="0"/>
              <a:t>;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3FA2D52-1817-4274-AAC4-8CF13F5CD6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1318" y="2366963"/>
            <a:ext cx="4518211" cy="3424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7F566-D11E-4779-AE33-396D6ADA1F2D}"/>
              </a:ext>
            </a:extLst>
          </p:cNvPr>
          <p:cNvSpPr txBox="1"/>
          <p:nvPr/>
        </p:nvSpPr>
        <p:spPr>
          <a:xfrm>
            <a:off x="5755341" y="2563906"/>
            <a:ext cx="4312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Προστατεύουμε το νερό:</a:t>
            </a:r>
            <a:endParaRPr lang="el-G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/>
              <a:t>Κλείνουμε τη βρύση όταν δεν τη χρειαζόμαστε.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/>
              <a:t>Ποτίζουμε τα φυτά με ποτιστήρι και όχι με λάστιχο.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/>
              <a:t>Φυτεύουμε δέντρα που βοηθούν στην συγκράτηση του νερού.</a:t>
            </a:r>
          </a:p>
        </p:txBody>
      </p:sp>
    </p:spTree>
    <p:extLst>
      <p:ext uri="{BB962C8B-B14F-4D97-AF65-F5344CB8AC3E}">
        <p14:creationId xmlns:p14="http://schemas.microsoft.com/office/powerpoint/2010/main" val="390127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255C26-05FF-41A1-A534-B210F090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76519"/>
            <a:ext cx="10364451" cy="1757080"/>
          </a:xfrm>
        </p:spPr>
        <p:txBody>
          <a:bodyPr>
            <a:normAutofit/>
          </a:bodyPr>
          <a:lstStyle/>
          <a:p>
            <a:r>
              <a:rPr lang="el-GR" b="1" dirty="0" err="1"/>
              <a:t>Σημασια</a:t>
            </a:r>
            <a:r>
              <a:rPr lang="el-GR" b="1" dirty="0"/>
              <a:t> για το </a:t>
            </a:r>
            <a:r>
              <a:rPr lang="el-GR" b="1" dirty="0" err="1"/>
              <a:t>Μελλον</a:t>
            </a:r>
            <a:br>
              <a:rPr lang="el-GR" b="1" dirty="0"/>
            </a:br>
            <a:r>
              <a:rPr lang="el-GR" b="1" dirty="0" err="1"/>
              <a:t>Νερο</a:t>
            </a:r>
            <a:r>
              <a:rPr lang="el-GR" b="1" dirty="0"/>
              <a:t>: Ας το </a:t>
            </a:r>
            <a:r>
              <a:rPr lang="el-GR" b="1" dirty="0" err="1"/>
              <a:t>προστατευουμε</a:t>
            </a:r>
            <a:r>
              <a:rPr lang="el-GR" b="1" dirty="0"/>
              <a:t>!</a:t>
            </a:r>
            <a:br>
              <a:rPr lang="el-GR" dirty="0"/>
            </a:br>
            <a:r>
              <a:rPr lang="el-GR" b="1" dirty="0" err="1"/>
              <a:t>Παγκοσμια</a:t>
            </a:r>
            <a:r>
              <a:rPr lang="el-GR" b="1" dirty="0"/>
              <a:t> </a:t>
            </a:r>
            <a:r>
              <a:rPr lang="el-GR" b="1" dirty="0" err="1"/>
              <a:t>ημερα</a:t>
            </a:r>
            <a:r>
              <a:rPr lang="el-GR" b="1" dirty="0"/>
              <a:t> </a:t>
            </a:r>
            <a:r>
              <a:rPr lang="el-GR" b="1" dirty="0" err="1"/>
              <a:t>νερου</a:t>
            </a:r>
            <a:r>
              <a:rPr lang="el-GR" b="1" dirty="0"/>
              <a:t>: 22 </a:t>
            </a:r>
            <a:r>
              <a:rPr lang="el-GR" b="1" dirty="0" err="1"/>
              <a:t>μαρτιου</a:t>
            </a:r>
            <a:endParaRPr lang="en-US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51C1A41-E3C3-4644-A6F4-B87188D5ED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366" y="2133599"/>
            <a:ext cx="5513294" cy="42403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15349-9EE4-4EEA-A03F-02B0383A444B}"/>
              </a:ext>
            </a:extLst>
          </p:cNvPr>
          <p:cNvSpPr txBox="1"/>
          <p:nvPr/>
        </p:nvSpPr>
        <p:spPr>
          <a:xfrm>
            <a:off x="6096001" y="2393576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Το νερό είναι πολύτιμο και οφείλουμε να το προστατεύουμε.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Ας υιοθετήσουμε υπεύθυνες συμπεριφορές για να διασφαλίσουμε ότι θα έχουμε πάντα καθαρό νερό!</a:t>
            </a:r>
          </a:p>
        </p:txBody>
      </p:sp>
    </p:spTree>
    <p:extLst>
      <p:ext uri="{BB962C8B-B14F-4D97-AF65-F5344CB8AC3E}">
        <p14:creationId xmlns:p14="http://schemas.microsoft.com/office/powerpoint/2010/main" val="22614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5A04D7-DD53-47E1-8FF5-10BBA21B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δημιουργιεσ</a:t>
            </a:r>
            <a:r>
              <a:rPr lang="el-GR" dirty="0"/>
              <a:t> </a:t>
            </a:r>
            <a:r>
              <a:rPr lang="el-GR" dirty="0" err="1"/>
              <a:t>μασ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51EE250-6922-487E-B070-A28F6C64F3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918447"/>
            <a:ext cx="6096000" cy="3872753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68015AB-0DE2-4DE7-A029-E33CD0381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16" y="1918447"/>
            <a:ext cx="5163670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0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D9A755-2618-4455-BDF6-8A60B761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5" y="1266824"/>
            <a:ext cx="5886450" cy="55911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68AA961-9B0A-405A-A02A-CCB16E70A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64" y="1266824"/>
            <a:ext cx="5737412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33135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150</TotalTime>
  <Words>269</Words>
  <Application>Microsoft Office PowerPoint</Application>
  <PresentationFormat>Ευρεία οθόνη</PresentationFormat>
  <Paragraphs>35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Tw Cen MT</vt:lpstr>
      <vt:lpstr>Σταγονίδιο</vt:lpstr>
      <vt:lpstr>Σταγονα χαρας: Η αξια του νερου για την ευημερια και την ευτυχια μας </vt:lpstr>
      <vt:lpstr>Νερo: Το μαγικo υγρo! </vt:lpstr>
      <vt:lpstr>Που βρισκουμε νερο;</vt:lpstr>
      <vt:lpstr>γιατι ειναι σημαντικο το νερο;</vt:lpstr>
      <vt:lpstr>Η ΡΥπανση του ΝεροΥ</vt:lpstr>
      <vt:lpstr>Τι μπορουμε να κανουμε για να προστατευσουμε το νερο;</vt:lpstr>
      <vt:lpstr>Σημασια για το Μελλον Νερο: Ας το προστατευουμε! Παγκοσμια ημερα νερου: 22 μαρτιου</vt:lpstr>
      <vt:lpstr>οι δημιουργιεσ μασ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Σταγονα χαρας: Η αξια του νερου για την ευημερια και την ευτυχια μας</dc:title>
  <dc:creator>marga</dc:creator>
  <cp:lastModifiedBy>marga</cp:lastModifiedBy>
  <cp:revision>13</cp:revision>
  <dcterms:created xsi:type="dcterms:W3CDTF">2024-04-01T17:20:32Z</dcterms:created>
  <dcterms:modified xsi:type="dcterms:W3CDTF">2024-04-06T18:50:10Z</dcterms:modified>
</cp:coreProperties>
</file>